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5"/>
  </p:notesMasterIdLst>
  <p:sldIdLst>
    <p:sldId id="256" r:id="rId3"/>
    <p:sldId id="257" r:id="rId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B24B"/>
    <a:srgbClr val="5E696D"/>
    <a:srgbClr val="A5A5A5"/>
    <a:srgbClr val="000000"/>
    <a:srgbClr val="D91F5F"/>
    <a:srgbClr val="D46B91"/>
    <a:srgbClr val="003B4F"/>
    <a:srgbClr val="8BB748"/>
    <a:srgbClr val="AD71AC"/>
    <a:srgbClr val="E8B5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45" d="100"/>
          <a:sy n="245" d="100"/>
        </p:scale>
        <p:origin x="44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E5EF58-3799-4465-A1A2-16D1D5BD9B35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ED054-CC0F-456D-8441-3E9711BDB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CC9AF-91C7-4A49-8313-B3C228483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1363" y="3303037"/>
            <a:ext cx="8413102" cy="697496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 Master title style</a:t>
            </a:r>
            <a:endParaRPr lang="it-I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200F1-79DB-474A-950B-311759111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1363" y="4000533"/>
            <a:ext cx="8413102" cy="56874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2E909-9E64-4DE9-A481-36611D99B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12AA-3765-4E17-8C7E-F8CADCBB8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49BC7-0C6F-43B7-BACF-AF1871B6B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1235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21AD3-9224-4F16-8831-27E1911AB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E14324-FCE7-43F3-BA1E-08E2EA99E2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2560F-9E04-4CCD-A586-A39A078E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1C78E-F5DE-493D-AA68-D25C83699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56C85-39E0-4AED-AD08-2DA597D1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069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615739-0BCB-42BF-B9FF-F9F9F9F8B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537489-B3E6-4FAF-A1FC-27D4D2600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8B805-BFD4-487E-A4CF-272318C1F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F9E54-500F-430A-944F-DC7E86C61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9C4C9-0DFF-4356-BE6D-9DD6365D3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1026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 Outr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137459-DE7B-4CB8-ACBF-7924CE91D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2CB116-9EBB-473C-8E16-7B8A7F633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AA93F-7727-4663-8A1B-01E0ABCB8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03746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DC1D4-B6AF-4169-8B06-D8221752B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C918C1-E189-4238-8849-01ECC0D556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759AB-5337-4317-8A60-EAB3BD8A4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E6638-DB1F-4CFF-9165-E181383C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E12BC-DF6D-4116-A0E9-EAD7C9301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8049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1CBA1-7C1D-4714-A430-CD28FBA47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5A870-918C-4A0F-B666-08791D29A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E1926-9243-4CDC-ADB3-7BE46A1B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22C4C-2CB2-480A-872E-E1086370B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0D640-C1BC-434F-8167-CFCE4FC99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44625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E4252-AB66-4C30-AD64-0FDDD06DC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CF56F-23C9-4C39-B69A-A0766F938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5CA7B-A57E-40CD-B75C-B9AAFBEF5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96988-B7CA-4BA0-BD3C-7414F77E8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8FC25-E8C8-411F-9F42-5C1866FC4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4442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46EE-A082-4B86-B419-6FC285EF8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7F61B-135A-4856-9AC5-05E4BF42F5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38C15C-D85E-4576-876F-7B2F3B2A2B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5717E-61C2-41B4-8B8D-F5500FE53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FC02B-7C30-4020-9E36-52C5C59C4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6AAA8F-B7FD-413A-92A7-636E5FB2D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86597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812AA-472E-4F00-A32F-309E9AB34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948330-69EB-4A4F-92D4-C6B3BDA7E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8F98BE-ACA5-4D9A-BB4E-CD6A8AEDDE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958375-C6BA-48CE-9517-CF85DE8811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D741AA-55C8-42CD-98A7-AA710974D6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2DFBB9-DD01-4AA9-AE8F-1C9A466B9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237A2-B13D-4F70-BF5B-5BE69E9CD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ADFB85-15EC-42C5-95D5-FB494A760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0901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CF0B0-47DF-49C7-88E5-52D9A5BB3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D815B5-C395-4A75-AE3D-3741BB697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AD29D5-93B5-4A2E-937B-87E0F9562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33A4E-68D1-4F0F-AA66-B020147D0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4799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A68436-712F-427C-8420-FFBC31A23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323DAD-BE18-4252-81F2-AEBD691C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981C5-49B0-48A6-BC74-58C06B9EC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1376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DD3B8-963A-4F65-844B-F759751C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1B818-24E7-49C9-915F-BE221A5A2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434ED-1056-4667-BED4-0D56013F2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469CE-1076-48F1-92C2-4C1E1F005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45E91-63BF-4EF6-BC99-222A2DEC8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21964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D1F25-BE78-4FF3-8BF2-845194EDC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17050-6F27-48D5-B55C-70086306C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85761-4E29-43AA-A545-D13F4F86C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7C2C82-B5D0-4CA5-8313-C7794750E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B1D9BB-7A9F-450E-993F-67A2D95B4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9FF0B-F613-43E3-B132-D1917F915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2146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C34AA-9871-4A2C-AF27-0D630262E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B56F37-0444-43E4-AC30-BDF8D1EDF8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813019-EC3D-4C78-B651-A99277464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EFB880-8989-43A3-9538-6C5AD351D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08ED7F-AD3E-46A7-BE3D-0E9AD61A2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76AD2-FCB3-49E5-9791-DA6BB89C6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7507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FDE0A-BB43-40E9-A758-A7BFD8070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FA86D-1DAB-4603-A5C8-DD48078A1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AE4E0-7B26-4938-8B84-A802D2911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0494A-49F8-463F-902D-9288DA9D8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511E2-456F-4502-A6A3-568EABA2E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98707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6C7EA1-7DB7-4627-80B4-63F1C8C5CA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5F1904-7B64-4E07-B4BE-2E868C07C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45859-98A4-4691-B08B-BB41D8179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787C4-F852-44F5-9FD5-CE7EAE6FC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A7F96-232F-4E69-80B9-D326610A1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30371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 Outr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137459-DE7B-4CB8-ACBF-7924CE91D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2CB116-9EBB-473C-8E16-7B8A7F633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AA93F-7727-4663-8A1B-01E0ABCB8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4449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902F5-A416-454C-9E22-F5D934E4E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C15C15-0E44-4FE2-A5EA-11CF9DAAE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36C86-12DF-4181-AC24-821330AC3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3F392-4D15-40C4-8569-9AAB0EEB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4C4AE-EAE9-434B-A607-28B8DE6F3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292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61A74-321F-498B-93AE-3A2BA9BE1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F5886-4160-4911-8660-3E7F5774CA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41D1D2-7716-4A32-A419-9FEC9A02D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46EF8-934C-48A4-9280-A6705BA6F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6C572-CE5F-44D3-A43F-463514767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8D3DB-9ACA-4CC0-B907-D222F070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838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83822-B8AD-4CDB-A21C-E315B0CD9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51A04-D5C7-457C-A81B-9304EABD7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BB7565-F141-483E-9856-4D8029BF3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D96142-4D43-4317-8C0B-44EE299930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7E390C-D5D0-4574-9AF5-41332B1F5E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571CEB-C1D7-4A38-A4C3-CB2C86F9D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C95151-05C4-48BE-8D7C-8B9290BBB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4B8052-8EA1-4C57-BBB6-50903A890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8857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F101C-F049-4076-B236-7A832478E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913C7-7F0F-4BA7-8E2A-7E8F0C09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E596E3-B810-4BAD-82F3-6A4AEB958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C5F0B3-D7C0-4595-A59F-4C8F08774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5128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137459-DE7B-4CB8-ACBF-7924CE91D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2CB116-9EBB-473C-8E16-7B8A7F633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AA93F-7727-4663-8A1B-01E0ABCB8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8576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5AD73-48F8-4783-B403-BB8BE37E5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0A97A-1C3F-461B-B852-64B965C51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62FAA0-ABBD-44E7-998A-1008A5F4A0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55FF9-641C-4518-8479-85FC1C485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22B17-D8F6-4485-9B0A-2F2AFE33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541CE-FF09-4DBF-8BC3-538ADAEF8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3489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4D54-F289-4DE2-BA46-B2C071400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26A113-5C2E-4066-9497-D87265A713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7A218A-46E2-4941-9C19-3D0600E29A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3AEF2-3A0C-46BA-B0D9-FF93A917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CA57B-2C90-4B9C-A466-3970ED25B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2118B6-23BB-4E5C-A1F6-5B4086F59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0311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E8D5B7-3AAE-4175-B212-0C3E64A68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89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t-I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3B9A06-6B40-44DA-9407-E95CDDA91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25415"/>
            <a:ext cx="10515600" cy="50515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BD197-614A-498A-8B4C-BE7DFD276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C9961-10A3-4EE8-AAAD-F33EA97C4D27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9CF0F-3C2A-42C8-A077-8739466CB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E90A7-65AA-4F77-AAC5-75F8954CF1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D3C5D-1A2A-499B-9294-38B99A4B1C9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8982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marL="0" algn="l" defTabSz="685800" rtl="0" eaLnBrk="1" latinLnBrk="0" hangingPunct="1">
        <a:lnSpc>
          <a:spcPct val="90000"/>
        </a:lnSpc>
        <a:spcBef>
          <a:spcPct val="0"/>
        </a:spcBef>
        <a:buNone/>
        <a:defRPr lang="it-IT" sz="3200" b="0" kern="1200" dirty="0">
          <a:solidFill>
            <a:srgbClr val="5E696D"/>
          </a:solidFill>
          <a:latin typeface="Corbert ExtraBold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5E696D"/>
          </a:solidFill>
          <a:latin typeface="Corbert Medium" panose="00000600000000000000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5E696D"/>
          </a:solidFill>
          <a:latin typeface="Corbert Medium" panose="00000600000000000000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5E696D"/>
          </a:solidFill>
          <a:latin typeface="Corbert Medium" panose="00000600000000000000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E696D"/>
          </a:solidFill>
          <a:latin typeface="Corbert Medium" panose="00000600000000000000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E696D"/>
          </a:solidFill>
          <a:latin typeface="Corbert Medium" panose="00000600000000000000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7122DF-DF89-42E8-B533-F3AF2886D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2105" y="239162"/>
            <a:ext cx="9263743" cy="6892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t-I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7DF17-19FF-4DEC-A8D4-4065434CD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F1DA5-E7C4-40AD-A1B0-4D2C4F445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FB81E-F5D1-4DD0-86BC-C8433986A5FB}" type="datetimeFigureOut">
              <a:rPr lang="it-IT" smtClean="0"/>
              <a:t>18/10/2019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A02A2-0347-4228-9F51-2EB152A849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A34E1-ABF3-4A16-AC93-AAB66242B8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F71AD-6F94-40D7-BF81-4E81E5F363D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2619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xStyles>
    <p:titleStyle>
      <a:lvl1pPr marL="0" algn="l" defTabSz="685800" rtl="0" eaLnBrk="1" latinLnBrk="0" hangingPunct="1">
        <a:lnSpc>
          <a:spcPct val="90000"/>
        </a:lnSpc>
        <a:spcBef>
          <a:spcPct val="0"/>
        </a:spcBef>
        <a:buNone/>
        <a:defRPr lang="it-IT" sz="3200" b="0" kern="1200" dirty="0">
          <a:solidFill>
            <a:schemeClr val="bg1">
              <a:lumMod val="85000"/>
            </a:schemeClr>
          </a:solidFill>
          <a:latin typeface="Corbert ExtraBold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85000"/>
            </a:schemeClr>
          </a:solidFill>
          <a:latin typeface="Corbert DemiBold" panose="00000700000000000000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Corbert DemiBold" panose="00000700000000000000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Corbert DemiBold" panose="00000700000000000000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Corbert DemiBold" panose="00000700000000000000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Corbert DemiBold" panose="00000700000000000000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federico.gori@microgate.i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505AFC-45B5-4F55-B0F1-7FAE1108A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New approaches in motion analysis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8CC8083-4976-4A31-BFE8-89503AAD16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err="1"/>
              <a:t>Cognition</a:t>
            </a:r>
            <a:r>
              <a:rPr lang="it-IT" dirty="0"/>
              <a:t> in motion and frequency analysis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6B2C193-9304-4D4D-B3FC-BA459F5E4117}"/>
              </a:ext>
            </a:extLst>
          </p:cNvPr>
          <p:cNvSpPr/>
          <p:nvPr/>
        </p:nvSpPr>
        <p:spPr>
          <a:xfrm>
            <a:off x="642228" y="529706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000" b="1" dirty="0">
                <a:solidFill>
                  <a:srgbClr val="5E696D"/>
                </a:solidFill>
                <a:latin typeface="Corbert ExtraBold" charset="0"/>
                <a:ea typeface="+mj-ea"/>
                <a:cs typeface="+mj-cs"/>
              </a:rPr>
              <a:t>Alessandra Scarton</a:t>
            </a:r>
            <a:br>
              <a:rPr lang="it-IT" sz="2000" b="1" dirty="0">
                <a:solidFill>
                  <a:srgbClr val="5E696D"/>
                </a:solidFill>
                <a:latin typeface="Corbert ExtraBold" charset="0"/>
                <a:ea typeface="+mj-ea"/>
                <a:cs typeface="+mj-cs"/>
              </a:rPr>
            </a:br>
            <a:r>
              <a:rPr lang="it-IT" sz="1600" b="1" u="sng" dirty="0">
                <a:solidFill>
                  <a:srgbClr val="5E696D"/>
                </a:solidFill>
                <a:latin typeface="Corbert ExtraBold" charset="0"/>
                <a:ea typeface="+mj-ea"/>
                <a:cs typeface="+mj-cs"/>
              </a:rPr>
              <a:t>alessandra.scarton@microgate.it </a:t>
            </a:r>
            <a:endParaRPr lang="en-US" sz="2000" b="1" u="sng" dirty="0">
              <a:solidFill>
                <a:srgbClr val="5E696D"/>
              </a:solidFill>
              <a:latin typeface="Corbert ExtraBold" charset="0"/>
              <a:ea typeface="+mj-ea"/>
              <a:cs typeface="+mj-cs"/>
            </a:endParaRPr>
          </a:p>
          <a:p>
            <a:r>
              <a:rPr lang="en-US" sz="2000" b="1" dirty="0">
                <a:solidFill>
                  <a:srgbClr val="5E696D"/>
                </a:solidFill>
                <a:latin typeface="Corbert ExtraBold" charset="0"/>
                <a:ea typeface="+mj-ea"/>
                <a:cs typeface="+mj-cs"/>
              </a:rPr>
              <a:t>Federico Gori</a:t>
            </a:r>
          </a:p>
          <a:p>
            <a:r>
              <a:rPr lang="en-US" sz="1600" b="1" dirty="0">
                <a:solidFill>
                  <a:srgbClr val="5E696D"/>
                </a:solidFill>
                <a:latin typeface="Corbert DemiBold" panose="00000700000000000000" pitchFamily="50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federico.gori@microgate.it</a:t>
            </a:r>
            <a:endParaRPr lang="it-IT" sz="2000" b="1" dirty="0">
              <a:solidFill>
                <a:srgbClr val="5E696D"/>
              </a:solidFill>
              <a:latin typeface="Corbert DemiBold" panose="00000700000000000000" pitchFamily="50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24675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4888F-5F8C-4A41-BDF0-F81408FB8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Lorem Ipsum	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23266-A8D7-4ECB-80E4-585E889C9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Maecenas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, magna sed pulvinar </a:t>
            </a:r>
            <a:r>
              <a:rPr lang="en-US" dirty="0" err="1"/>
              <a:t>ultricies</a:t>
            </a:r>
            <a:r>
              <a:rPr lang="en-US" dirty="0"/>
              <a:t>,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libero,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magna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</a:t>
            </a:r>
            <a:endParaRPr lang="it-IT" dirty="0"/>
          </a:p>
          <a:p>
            <a:r>
              <a:rPr lang="it-IT" dirty="0"/>
              <a:t>Nunc viverra </a:t>
            </a:r>
            <a:r>
              <a:rPr lang="it-IT" dirty="0" err="1"/>
              <a:t>imperdiet</a:t>
            </a:r>
            <a:r>
              <a:rPr lang="it-IT" dirty="0"/>
              <a:t> </a:t>
            </a:r>
            <a:r>
              <a:rPr lang="it-IT" dirty="0" err="1"/>
              <a:t>enim</a:t>
            </a:r>
            <a:r>
              <a:rPr lang="it-IT" dirty="0"/>
              <a:t>. </a:t>
            </a:r>
            <a:r>
              <a:rPr lang="it-IT" dirty="0" err="1"/>
              <a:t>Fusce</a:t>
            </a:r>
            <a:r>
              <a:rPr lang="it-IT" dirty="0"/>
              <a:t> est. </a:t>
            </a:r>
            <a:r>
              <a:rPr lang="es-AR" dirty="0" err="1"/>
              <a:t>Vivamus</a:t>
            </a:r>
            <a:r>
              <a:rPr lang="es-AR" dirty="0"/>
              <a:t> a </a:t>
            </a:r>
            <a:r>
              <a:rPr lang="es-AR" dirty="0" err="1"/>
              <a:t>tellus</a:t>
            </a:r>
            <a:r>
              <a:rPr lang="es-AR" dirty="0"/>
              <a:t>.</a:t>
            </a:r>
            <a:endParaRPr lang="it-IT" dirty="0"/>
          </a:p>
          <a:p>
            <a:r>
              <a:rPr lang="es-AR" dirty="0" err="1"/>
              <a:t>Pellentesque</a:t>
            </a:r>
            <a:r>
              <a:rPr lang="es-AR" dirty="0"/>
              <a:t> </a:t>
            </a:r>
            <a:r>
              <a:rPr lang="es-AR" dirty="0" err="1"/>
              <a:t>habitant</a:t>
            </a:r>
            <a:r>
              <a:rPr lang="es-AR" dirty="0"/>
              <a:t> </a:t>
            </a:r>
            <a:r>
              <a:rPr lang="es-AR" dirty="0" err="1"/>
              <a:t>morbi</a:t>
            </a:r>
            <a:r>
              <a:rPr lang="es-AR" dirty="0"/>
              <a:t> </a:t>
            </a:r>
            <a:r>
              <a:rPr lang="es-AR" dirty="0" err="1"/>
              <a:t>tristique</a:t>
            </a:r>
            <a:r>
              <a:rPr lang="es-AR" dirty="0"/>
              <a:t> </a:t>
            </a:r>
            <a:r>
              <a:rPr lang="es-AR" dirty="0" err="1"/>
              <a:t>senectus</a:t>
            </a:r>
            <a:r>
              <a:rPr lang="es-AR" dirty="0"/>
              <a:t> et </a:t>
            </a:r>
            <a:r>
              <a:rPr lang="es-AR" dirty="0" err="1"/>
              <a:t>netus</a:t>
            </a:r>
            <a:r>
              <a:rPr lang="es-AR" dirty="0"/>
              <a:t> et </a:t>
            </a:r>
            <a:r>
              <a:rPr lang="es-AR" dirty="0" err="1"/>
              <a:t>malesuada</a:t>
            </a:r>
            <a:r>
              <a:rPr lang="es-AR" dirty="0"/>
              <a:t> </a:t>
            </a:r>
            <a:r>
              <a:rPr lang="es-AR" dirty="0" err="1"/>
              <a:t>fames</a:t>
            </a:r>
            <a:r>
              <a:rPr lang="es-AR" dirty="0"/>
              <a:t> ac </a:t>
            </a:r>
            <a:r>
              <a:rPr lang="es-AR" dirty="0" err="1"/>
              <a:t>turpis</a:t>
            </a:r>
            <a:r>
              <a:rPr lang="es-AR" dirty="0"/>
              <a:t> </a:t>
            </a:r>
            <a:r>
              <a:rPr lang="es-AR" dirty="0" err="1"/>
              <a:t>egestas</a:t>
            </a:r>
            <a:r>
              <a:rPr lang="es-AR" dirty="0"/>
              <a:t>. </a:t>
            </a:r>
            <a:r>
              <a:rPr lang="en-US" dirty="0" err="1"/>
              <a:t>Proin</a:t>
            </a:r>
            <a:r>
              <a:rPr lang="en-US" dirty="0"/>
              <a:t> pharetra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pede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orci</a:t>
            </a:r>
            <a:r>
              <a:rPr lang="en-US" dirty="0"/>
              <a:t>.</a:t>
            </a:r>
            <a:endParaRPr lang="it-IT" dirty="0"/>
          </a:p>
          <a:p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lorem. In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.</a:t>
            </a:r>
            <a:endParaRPr lang="it-IT" dirty="0"/>
          </a:p>
          <a:p>
            <a:r>
              <a:rPr lang="it-IT" dirty="0" err="1"/>
              <a:t>Suspendisse</a:t>
            </a:r>
            <a:r>
              <a:rPr lang="it-IT" dirty="0"/>
              <a:t> </a:t>
            </a:r>
            <a:r>
              <a:rPr lang="it-IT" dirty="0" err="1"/>
              <a:t>dui</a:t>
            </a:r>
            <a:r>
              <a:rPr lang="it-IT" dirty="0"/>
              <a:t> </a:t>
            </a:r>
            <a:r>
              <a:rPr lang="it-IT" dirty="0" err="1"/>
              <a:t>purus</a:t>
            </a:r>
            <a:r>
              <a:rPr lang="it-IT" dirty="0"/>
              <a:t>, </a:t>
            </a:r>
            <a:r>
              <a:rPr lang="it-IT" dirty="0" err="1"/>
              <a:t>scelerisque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, </a:t>
            </a:r>
            <a:r>
              <a:rPr lang="it-IT" dirty="0" err="1"/>
              <a:t>vulputate</a:t>
            </a:r>
            <a:r>
              <a:rPr lang="it-IT" dirty="0"/>
              <a:t> vitae, </a:t>
            </a:r>
            <a:r>
              <a:rPr lang="it-IT" dirty="0" err="1"/>
              <a:t>pretium</a:t>
            </a:r>
            <a:r>
              <a:rPr lang="it-IT" dirty="0"/>
              <a:t> </a:t>
            </a:r>
            <a:r>
              <a:rPr lang="it-IT" dirty="0" err="1"/>
              <a:t>mattis</a:t>
            </a:r>
            <a:r>
              <a:rPr lang="it-IT" dirty="0"/>
              <a:t>, nunc.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 at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Ut </a:t>
            </a:r>
            <a:r>
              <a:rPr lang="en-US" dirty="0" err="1"/>
              <a:t>nonummy</a:t>
            </a:r>
            <a:r>
              <a:rPr lang="en-US" dirty="0"/>
              <a:t>.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34505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1048</TotalTime>
  <Words>124</Words>
  <Application>Microsoft Office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Corbert DemiBold</vt:lpstr>
      <vt:lpstr>Corbert ExtraBold</vt:lpstr>
      <vt:lpstr>Corbert Medium</vt:lpstr>
      <vt:lpstr>Office Theme</vt:lpstr>
      <vt:lpstr>Custom Design</vt:lpstr>
      <vt:lpstr>New approaches in motion analysis</vt:lpstr>
      <vt:lpstr>Lorem Ipsum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Sandro Rizzetto</dc:creator>
  <cp:lastModifiedBy>Sandro Rizzetto</cp:lastModifiedBy>
  <cp:revision>66</cp:revision>
  <dcterms:created xsi:type="dcterms:W3CDTF">2019-03-07T09:15:53Z</dcterms:created>
  <dcterms:modified xsi:type="dcterms:W3CDTF">2019-10-18T14:37:25Z</dcterms:modified>
</cp:coreProperties>
</file>

<file path=docProps/thumbnail.jpeg>
</file>